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5254B0-8DBE-410C-A9DF-22F4A3317AE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2221F-7115-495D-8397-9C563B2E0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31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62467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10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0110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4804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015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82264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910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6292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0246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86094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4940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0204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14139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>
            <a:spLocks noGrp="1"/>
          </p:cNvSpPr>
          <p:nvPr>
            <p:ph type="title"/>
          </p:nvPr>
        </p:nvSpPr>
        <p:spPr>
          <a:xfrm>
            <a:off x="518160" y="0"/>
            <a:ext cx="10515600" cy="707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176186"/>
              </a:buClr>
              <a:buSzPts val="3200"/>
              <a:buFont typeface="Gill Sans"/>
              <a:buNone/>
            </a:pPr>
            <a:r>
              <a:rPr lang="en-US" sz="3200" b="1" dirty="0">
                <a:solidFill>
                  <a:srgbClr val="176186"/>
                </a:solidFill>
                <a:latin typeface="Gill Sans MT" panose="020B0502020104020203" pitchFamily="34" charset="0"/>
                <a:ea typeface="Gill Sans"/>
                <a:cs typeface="Gill Sans"/>
                <a:sym typeface="Gill Sans"/>
              </a:rPr>
              <a:t>Workplan and Budget for 2023</a:t>
            </a:r>
            <a:endParaRPr dirty="0">
              <a:latin typeface="Gill Sans MT" panose="020B0502020104020203" pitchFamily="34" charset="0"/>
            </a:endParaRPr>
          </a:p>
        </p:txBody>
      </p:sp>
      <p:sp>
        <p:nvSpPr>
          <p:cNvPr id="134" name="Google Shape;134;p7"/>
          <p:cNvSpPr txBox="1"/>
          <p:nvPr/>
        </p:nvSpPr>
        <p:spPr>
          <a:xfrm>
            <a:off x="3048856" y="3234463"/>
            <a:ext cx="6097712" cy="394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"/>
                <a:ea typeface="Gill Sans"/>
                <a:cs typeface="Gill Sans"/>
                <a:sym typeface="Gill Sans"/>
              </a:rPr>
              <a:t> 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graphicFrame>
        <p:nvGraphicFramePr>
          <p:cNvPr id="135" name="Google Shape;135;p7"/>
          <p:cNvGraphicFramePr/>
          <p:nvPr>
            <p:extLst>
              <p:ext uri="{D42A27DB-BD31-4B8C-83A1-F6EECF244321}">
                <p14:modId xmlns:p14="http://schemas.microsoft.com/office/powerpoint/2010/main" val="1975801375"/>
              </p:ext>
            </p:extLst>
          </p:nvPr>
        </p:nvGraphicFramePr>
        <p:xfrm>
          <a:off x="152400" y="649550"/>
          <a:ext cx="11887200" cy="59783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39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0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6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lt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Planned Activities</a:t>
                      </a:r>
                      <a:endParaRPr sz="14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57225" marR="57225" marT="795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618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lt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Time Frame</a:t>
                      </a:r>
                      <a:endParaRPr sz="14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57225" marR="57225" marT="795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618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lt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Budget (USD)</a:t>
                      </a:r>
                      <a:endParaRPr sz="14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57225" marR="57225" marT="795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6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282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7</a:t>
                      </a:r>
                      <a:r>
                        <a:rPr lang="en-US" sz="1700" baseline="3000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th</a:t>
                      </a:r>
                      <a:r>
                        <a:rPr lang="en-US" sz="170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 CCA Working Group Meeting together with</a:t>
                      </a:r>
                      <a:endParaRPr sz="1700" dirty="0">
                        <a:latin typeface="Gill Sans MT" panose="020B0502020104020203" pitchFamily="34" charset="0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just" rtl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Regional Exchange</a:t>
                      </a:r>
                      <a:r>
                        <a:rPr lang="en-US" sz="1700" dirty="0">
                          <a:solidFill>
                            <a:schemeClr val="dk1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:</a:t>
                      </a:r>
                      <a:endParaRPr sz="1700" dirty="0">
                        <a:solidFill>
                          <a:schemeClr val="dk1"/>
                        </a:solidFill>
                        <a:latin typeface="Gill Sans MT" panose="020B0502020104020203" pitchFamily="34" charset="0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Char char="•"/>
                      </a:pPr>
                      <a:r>
                        <a:rPr lang="en-US" sz="1700" dirty="0">
                          <a:solidFill>
                            <a:schemeClr val="dk1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Developing CEPA and Strategy for CCA</a:t>
                      </a:r>
                      <a:endParaRPr sz="1700" dirty="0">
                        <a:latin typeface="Gill Sans MT" panose="020B0502020104020203" pitchFamily="34" charset="0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Q1 or Q2</a:t>
                      </a:r>
                      <a:endParaRPr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>
                        <a:latin typeface="Gill Sans MT" panose="020B0502020104020203" pitchFamily="34" charset="0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strike="noStrike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USD 8,500</a:t>
                      </a:r>
                      <a:endParaRPr>
                        <a:latin typeface="Gill Sans MT" panose="020B0502020104020203" pitchFamily="34" charset="0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38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Finalization of Executive Course </a:t>
                      </a:r>
                      <a:endParaRPr dirty="0">
                        <a:latin typeface="Gill Sans MT" panose="020B0502020104020203" pitchFamily="34" charset="0"/>
                      </a:endParaRPr>
                    </a:p>
                    <a:p>
                      <a:pPr marL="342900" marR="0" lvl="0" indent="-342900" algn="just" rtl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Char char="•"/>
                      </a:pPr>
                      <a:r>
                        <a:rPr lang="en-US" sz="1700" b="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2nd part of the course</a:t>
                      </a:r>
                      <a:endParaRPr dirty="0">
                        <a:latin typeface="Gill Sans MT" panose="020B0502020104020203" pitchFamily="34" charset="0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>
                        <a:solidFill>
                          <a:srgbClr val="000000"/>
                        </a:solidFill>
                        <a:latin typeface="Gill Sans MT" panose="020B0502020104020203" pitchFamily="34" charset="0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Gill Sans"/>
                        <a:buNone/>
                      </a:pPr>
                      <a:r>
                        <a:rPr lang="en-US" sz="170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Support from the partner</a:t>
                      </a:r>
                      <a:endParaRPr>
                        <a:latin typeface="Gill Sans MT" panose="020B0502020104020203" pitchFamily="34" charset="0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432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dirty="0"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Workshop on Conducting the vulnerability assessments to achieve</a:t>
                      </a:r>
                      <a:endParaRPr dirty="0"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just" rtl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dirty="0"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Target Output B3.1.1 By 2025, Exposure and vulnerability levels including projections on climate change risks are established and reported through the mid-term report in the CT Region </a:t>
                      </a:r>
                      <a:endParaRPr dirty="0">
                        <a:latin typeface="Gill Sans MT" panose="020B0502020104020203" pitchFamily="34" charset="0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>
                        <a:solidFill>
                          <a:srgbClr val="000000"/>
                        </a:solidFill>
                        <a:latin typeface="Gill Sans MT" panose="020B0502020104020203" pitchFamily="34" charset="0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Gill Sans"/>
                        <a:buNone/>
                      </a:pPr>
                      <a:r>
                        <a:rPr lang="en-US" sz="170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Support from the partner</a:t>
                      </a:r>
                      <a:endParaRPr>
                        <a:latin typeface="Gill Sans MT" panose="020B0502020104020203" pitchFamily="34" charset="0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1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Courier New"/>
                        <a:buNone/>
                      </a:pPr>
                      <a:r>
                        <a:rPr lang="en-US" sz="1700" dirty="0"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Workshop to update and disseminate of CT6 climate change adaptation action plans to achieve</a:t>
                      </a:r>
                      <a:endParaRPr dirty="0"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Courier New"/>
                        <a:buNone/>
                      </a:pPr>
                      <a:r>
                        <a:rPr lang="en-US" sz="1700" dirty="0"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Target Output B3.1.2 By 2025, relevant existing climate change adaptation action plans are updated, guided by current climate change projections and technology, and disseminated within the CT region. </a:t>
                      </a:r>
                      <a:endParaRPr dirty="0">
                        <a:latin typeface="Gill Sans MT" panose="020B0502020104020203" pitchFamily="34" charset="0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>
                        <a:highlight>
                          <a:srgbClr val="00FF00"/>
                        </a:highlight>
                        <a:latin typeface="Gill Sans MT" panose="020B0502020104020203" pitchFamily="34" charset="0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Gill Sans"/>
                        <a:buNone/>
                      </a:pPr>
                      <a:r>
                        <a:rPr lang="en-US" sz="170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ea typeface="Gill Sans"/>
                          <a:cs typeface="Gill Sans"/>
                          <a:sym typeface="Gill Sans"/>
                        </a:rPr>
                        <a:t>Support from the partner</a:t>
                      </a:r>
                      <a:endParaRPr dirty="0"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just" rtl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endParaRPr sz="1700" dirty="0">
                        <a:latin typeface="Gill Sans MT" panose="020B0502020104020203" pitchFamily="34" charset="0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57225" marR="57225" marT="79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138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Gill Sans</vt:lpstr>
      <vt:lpstr>Gill Sans MT</vt:lpstr>
      <vt:lpstr>1_Office Theme</vt:lpstr>
      <vt:lpstr>Workplan and Budget for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admincticff</dc:creator>
  <cp:lastModifiedBy>admincticff</cp:lastModifiedBy>
  <cp:revision>8</cp:revision>
  <dcterms:created xsi:type="dcterms:W3CDTF">2022-10-13T09:08:54Z</dcterms:created>
  <dcterms:modified xsi:type="dcterms:W3CDTF">2023-01-24T03:29:38Z</dcterms:modified>
</cp:coreProperties>
</file>